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761C2-3EDA-4006-8CCB-C28684C656D4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5802E-2FC8-4C7C-8486-213DDAC05B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802E-2FC8-4C7C-8486-213DDAC05BA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802E-2FC8-4C7C-8486-213DDAC05BA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34ED3-932D-4479-9C71-FEB137CAD68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C042B-5E66-4AE1-B102-385661B8B9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1951-52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OXFORD JUNIOR LEAGUE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pPr algn="ctr">
              <a:buFontTx/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May 3</a:t>
            </a:r>
            <a:r>
              <a:rPr lang="en-GB" baseline="30000" smtClean="0"/>
              <a:t>rd</a:t>
            </a:r>
            <a:r>
              <a:rPr lang="en-GB" smtClean="0"/>
              <a:t>  </a:t>
            </a:r>
            <a:r>
              <a:rPr lang="en-GB" dirty="0" smtClean="0"/>
              <a:t>1952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Banbury Charity Cup Final Played at Spencer Stadium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smtClean="0"/>
              <a:t>NAC  3 V 1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	A. </a:t>
            </a:r>
            <a:r>
              <a:rPr lang="en-GB" sz="1800" b="1" dirty="0" err="1" smtClean="0"/>
              <a:t>Turvey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H</a:t>
            </a:r>
            <a:r>
              <a:rPr lang="en-GB" sz="1800" b="1" dirty="0"/>
              <a:t>. Gibbard</a:t>
            </a:r>
          </a:p>
          <a:p>
            <a:pPr>
              <a:buFontTx/>
              <a:buNone/>
            </a:pPr>
            <a:r>
              <a:rPr lang="en-GB" sz="1800" b="1" dirty="0" smtClean="0"/>
              <a:t>	R. Bennett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J.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S. Baker			Goal Scorer	R.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F. Bidwell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T</a:t>
            </a:r>
            <a:r>
              <a:rPr lang="en-GB" sz="1800" b="1" dirty="0"/>
              <a:t>. McMahon</a:t>
            </a:r>
          </a:p>
          <a:p>
            <a:pPr>
              <a:buFontTx/>
              <a:buNone/>
            </a:pPr>
            <a:r>
              <a:rPr lang="en-GB" sz="1800" b="1" dirty="0" smtClean="0"/>
              <a:t>	R. Newman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</a:t>
            </a:r>
            <a:r>
              <a:rPr lang="en-GB" sz="1800" b="1" dirty="0"/>
              <a:t>Barnes</a:t>
            </a:r>
          </a:p>
          <a:p>
            <a:pPr>
              <a:buFontTx/>
              <a:buNone/>
            </a:pPr>
            <a:r>
              <a:rPr lang="en-GB" sz="1800" b="1" dirty="0" smtClean="0"/>
              <a:t>	R.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	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tich\Desktop\MCFC\MCFC Photos &amp; Reports\Photos 1950s\1st Team 1951-52 Season\Ban Charity C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357950" cy="6858000"/>
          </a:xfrm>
          <a:prstGeom prst="rect">
            <a:avLst/>
          </a:prstGeom>
          <a:noFill/>
        </p:spPr>
      </p:pic>
      <p:pic>
        <p:nvPicPr>
          <p:cNvPr id="4" name="Picture 2" descr="C:\Users\tich\Desktop\MCFC\MCFC Photos &amp; Reports\Photos 1950s\1st Team 1951-52 Season\Unknown report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3714753"/>
            <a:ext cx="1643074" cy="1071570"/>
          </a:xfrm>
          <a:prstGeom prst="rect">
            <a:avLst/>
          </a:prstGeom>
          <a:noFill/>
        </p:spPr>
      </p:pic>
      <p:pic>
        <p:nvPicPr>
          <p:cNvPr id="3" name="Picture 2" descr="C:\Users\tich\Desktop\MCFC\MCFC Photos &amp; Reports\Photos 1950s\1st Team 1952-53 Season\Cup F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7" y="2357430"/>
            <a:ext cx="2643174" cy="450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April 12</a:t>
            </a:r>
            <a:r>
              <a:rPr lang="en-GB" baseline="30000" dirty="0" smtClean="0"/>
              <a:t>th</a:t>
            </a:r>
            <a:r>
              <a:rPr lang="en-GB" dirty="0" smtClean="0"/>
              <a:t>   1952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Byfield Bethel Cup Final Played at Byfield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smtClean="0"/>
              <a:t>Byfield  2 v 3 Middleton </a:t>
            </a:r>
          </a:p>
          <a:p>
            <a:pPr>
              <a:buFontTx/>
              <a:buNone/>
            </a:pPr>
            <a:r>
              <a:rPr lang="en-GB" sz="1800" b="1" dirty="0" smtClean="0"/>
              <a:t>	R. Bennett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H</a:t>
            </a:r>
            <a:r>
              <a:rPr lang="en-GB" sz="1800" b="1" dirty="0"/>
              <a:t>. Gibbard</a:t>
            </a:r>
          </a:p>
          <a:p>
            <a:pPr>
              <a:buFontTx/>
              <a:buNone/>
            </a:pPr>
            <a:r>
              <a:rPr lang="en-GB" sz="1800" b="1" dirty="0" smtClean="0"/>
              <a:t>	R. Humphries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T. </a:t>
            </a:r>
            <a:r>
              <a:rPr lang="en-GB" sz="1800" b="1" dirty="0" err="1" smtClean="0"/>
              <a:t>Killpack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S. Baker			Goal Scorer	H. Gibbard (Pen)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J. Christie					J.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T</a:t>
            </a:r>
            <a:r>
              <a:rPr lang="en-GB" sz="1800" b="1" dirty="0"/>
              <a:t>. </a:t>
            </a:r>
            <a:r>
              <a:rPr lang="en-GB" sz="1800" b="1" dirty="0" smtClean="0"/>
              <a:t>McMahon					R. Newman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R. Newman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</a:t>
            </a:r>
            <a:r>
              <a:rPr lang="en-GB" sz="1800" b="1" dirty="0"/>
              <a:t>Barnes</a:t>
            </a:r>
          </a:p>
          <a:p>
            <a:pPr>
              <a:buFontTx/>
              <a:buNone/>
            </a:pPr>
            <a:r>
              <a:rPr lang="en-GB" sz="1800" b="1" dirty="0" smtClean="0"/>
              <a:t>	R.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</a:t>
            </a:r>
            <a:r>
              <a:rPr lang="en-GB" sz="1800" b="1" dirty="0" smtClean="0"/>
              <a:t> Mr Derbyshire </a:t>
            </a:r>
            <a:r>
              <a:rPr lang="en-GB" sz="1800" b="1" dirty="0"/>
              <a:t>	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tich\Desktop\MCFC\MCFC Photos &amp; Reports\Photos 1950s\1st Team 1951-52 Season\Byfield Bethel Cup Final 1951 - 52\Byfield Bethal C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5000628" cy="6858000"/>
          </a:xfrm>
          <a:prstGeom prst="rect">
            <a:avLst/>
          </a:prstGeom>
          <a:noFill/>
        </p:spPr>
      </p:pic>
      <p:pic>
        <p:nvPicPr>
          <p:cNvPr id="1027" name="Picture 3" descr="C:\Users\tich\Desktop\MCFC\MCFC Photos &amp; Reports\Photos 1950s\1st Team 1951-52 Season\Byfield Bethel Cup Final 1951 - 52\Byfield Bethal Cup continued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0"/>
            <a:ext cx="392909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MIDDLETON CHENEY</vt:lpstr>
      <vt:lpstr>FIRST TEAM</vt:lpstr>
      <vt:lpstr>May 3rd  1952 Banbury Charity Cup Final Played at Spencer Stadium</vt:lpstr>
      <vt:lpstr>Slide 4</vt:lpstr>
      <vt:lpstr>April 12th   1952 Byfield Bethel Cup Final Played at Byfield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tich</dc:creator>
  <cp:lastModifiedBy>tich</cp:lastModifiedBy>
  <cp:revision>7</cp:revision>
  <dcterms:created xsi:type="dcterms:W3CDTF">2010-09-07T19:36:51Z</dcterms:created>
  <dcterms:modified xsi:type="dcterms:W3CDTF">2010-09-09T10:25:18Z</dcterms:modified>
</cp:coreProperties>
</file>